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2" d="100"/>
          <a:sy n="132" d="100"/>
        </p:scale>
        <p:origin x="-17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61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266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1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05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106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41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3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40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46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3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11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3096A-F549-C54B-8AEF-245518B85631}" type="datetimeFigureOut">
              <a:rPr lang="en-US" smtClean="0"/>
              <a:t>3/6/18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7747B6-8F03-3F4F-9443-E7138915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6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A_10s_Orange_10d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855"/>
            <a:ext cx="9144000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97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A_10s_Bone_15d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1024"/>
            <a:ext cx="9144000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018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Keillor Witt</dc:creator>
  <cp:lastModifiedBy>Keillor Witt</cp:lastModifiedBy>
  <cp:revision>2</cp:revision>
  <dcterms:created xsi:type="dcterms:W3CDTF">2018-03-05T17:58:47Z</dcterms:created>
  <dcterms:modified xsi:type="dcterms:W3CDTF">2018-03-06T14:12:24Z</dcterms:modified>
</cp:coreProperties>
</file>

<file path=docProps/thumbnail.jpeg>
</file>